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21"/>
  </p:notesMasterIdLst>
  <p:sldIdLst>
    <p:sldId id="292" r:id="rId5"/>
    <p:sldId id="1305" r:id="rId6"/>
    <p:sldId id="352" r:id="rId7"/>
    <p:sldId id="1300" r:id="rId8"/>
    <p:sldId id="1284" r:id="rId9"/>
    <p:sldId id="1285" r:id="rId10"/>
    <p:sldId id="1286" r:id="rId11"/>
    <p:sldId id="1287" r:id="rId12"/>
    <p:sldId id="1293" r:id="rId13"/>
    <p:sldId id="1296" r:id="rId14"/>
    <p:sldId id="1292" r:id="rId15"/>
    <p:sldId id="1295" r:id="rId16"/>
    <p:sldId id="1294" r:id="rId17"/>
    <p:sldId id="1297" r:id="rId18"/>
    <p:sldId id="1288" r:id="rId19"/>
    <p:sldId id="1249" r:id="rId20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  <p:sld r:id="rId11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10EFA8-133E-C6F0-4BF0-CA553FAF2DD6}" v="4" dt="2024-04-01T08:18:52.423"/>
    <p1510:client id="{EC8EA0C5-BD5F-4302-91C7-5AB04215853C}" v="5" dt="2024-04-01T08:17:11.322"/>
    <p1510:client id="{F9605AE3-8B2D-ECAA-E135-55D4A33FAE2F}" v="15" dt="2024-04-01T06:55:39.4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95" d="100"/>
          <a:sy n="95" d="100"/>
        </p:scale>
        <p:origin x="894" y="72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22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IN"/>
        </a:p>
      </dgm:t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812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=""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988684" y="1023080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=""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4" y="3956068"/>
            <a:ext cx="2381635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</a:t>
            </a:r>
            <a:r>
              <a:rPr lang="en-US" sz="1100" b="0" i="0" u="none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100" dirty="0" smtClean="0">
                <a:solidFill>
                  <a:schemeClr val="tx1"/>
                </a:solidFill>
              </a:rPr>
              <a:t>V</a:t>
            </a:r>
            <a:r>
              <a:rPr lang="en-US" sz="1100" dirty="0">
                <a:solidFill>
                  <a:schemeClr val="tx1"/>
                </a:solidFill>
              </a:rPr>
              <a:t>. Deva </a:t>
            </a:r>
            <a:r>
              <a:rPr lang="en-US" sz="1100" dirty="0" err="1" smtClean="0">
                <a:solidFill>
                  <a:schemeClr val="tx1"/>
                </a:solidFill>
              </a:rPr>
              <a:t>dharshini</a:t>
            </a:r>
            <a:endParaRPr lang="en-US" sz="1100" dirty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</a:t>
            </a: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ID </a:t>
            </a:r>
            <a:r>
              <a:rPr lang="en-US" sz="1100" dirty="0">
                <a:solidFill>
                  <a:schemeClr val="tx1"/>
                </a:solidFill>
              </a:rPr>
              <a:t>: </a:t>
            </a:r>
            <a:r>
              <a:rPr lang="en-US" sz="1100" dirty="0" smtClean="0">
                <a:solidFill>
                  <a:schemeClr val="tx1"/>
                </a:solidFill>
              </a:rPr>
              <a:t>623521104008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=""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20BD188-F1AC-8947-CAF9-F4BF1056D5B6}"/>
              </a:ext>
            </a:extLst>
          </p:cNvPr>
          <p:cNvSpPr txBox="1"/>
          <p:nvPr/>
        </p:nvSpPr>
        <p:spPr>
          <a:xfrm>
            <a:off x="5566302" y="4011753"/>
            <a:ext cx="238693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dirty="0" smtClean="0">
                <a:solidFill>
                  <a:schemeClr val="tx1"/>
                </a:solidFill>
              </a:rPr>
              <a:t>6235 - AVS College of Technology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=""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=""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=""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2E42AA-3E13-629A-6815-A8A448977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18066"/>
            <a:ext cx="7886430" cy="649583"/>
          </a:xfrm>
        </p:spPr>
        <p:txBody>
          <a:bodyPr/>
          <a:lstStyle/>
          <a:p>
            <a:pPr algn="ctr"/>
            <a:r>
              <a:rPr lang="en-US" b="1" dirty="0" smtClean="0"/>
              <a:t>HOME PAGE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002"/>
          <a:stretch/>
        </p:blipFill>
        <p:spPr>
          <a:xfrm>
            <a:off x="2122737" y="1267649"/>
            <a:ext cx="4898076" cy="361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1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9B7586-5B6F-C8C7-E175-4BE77E84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09" y="753819"/>
            <a:ext cx="8832300" cy="451933"/>
          </a:xfrm>
        </p:spPr>
        <p:txBody>
          <a:bodyPr/>
          <a:lstStyle/>
          <a:p>
            <a:pPr algn="ctr"/>
            <a:r>
              <a:rPr lang="en-US" sz="1600" b="1" dirty="0" smtClean="0"/>
              <a:t>LOGIN PAGE</a:t>
            </a:r>
            <a:endParaRPr lang="en-US" sz="16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675" y="1477108"/>
            <a:ext cx="7080167" cy="3260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b="1" dirty="0" smtClean="0"/>
              <a:t>THANKS PAGE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658" y="1482269"/>
            <a:ext cx="7114233" cy="316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b="1" dirty="0" smtClean="0"/>
              <a:t>REGISTRATION PAGE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601" y="1529030"/>
            <a:ext cx="6722347" cy="322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F0F6256-ED4F-D5CB-996C-FBD384D16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53" y="719666"/>
            <a:ext cx="8421857" cy="547983"/>
          </a:xfrm>
        </p:spPr>
        <p:txBody>
          <a:bodyPr/>
          <a:lstStyle/>
          <a:p>
            <a:r>
              <a:rPr lang="en-IN" sz="1600" b="1" dirty="0">
                <a:solidFill>
                  <a:srgbClr val="213163"/>
                </a:solidFill>
                <a:latin typeface="+mj-lt"/>
              </a:rPr>
              <a:t>Future </a:t>
            </a:r>
            <a:r>
              <a:rPr lang="en-US" sz="1600" b="1" dirty="0">
                <a:solidFill>
                  <a:srgbClr val="213163"/>
                </a:solidFill>
                <a:latin typeface="+mj-lt"/>
              </a:rPr>
              <a:t>Enhancements</a:t>
            </a:r>
            <a:r>
              <a:rPr lang="en-US" sz="1600" b="1" dirty="0">
                <a:solidFill>
                  <a:srgbClr val="374151"/>
                </a:solidFill>
                <a:latin typeface="+mj-lt"/>
                <a:cs typeface="Times New Roman" panose="02020603050405020304" pitchFamily="18" charset="0"/>
              </a:rPr>
              <a:t>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/>
            </a:r>
            <a:br>
              <a:rPr lang="en-US" b="0" i="0" dirty="0">
                <a:solidFill>
                  <a:srgbClr val="374151"/>
                </a:solidFill>
                <a:effectLst/>
                <a:latin typeface="Söhne"/>
              </a:rPr>
            </a:b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27891" y="1174528"/>
            <a:ext cx="810901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Integrate </a:t>
            </a:r>
            <a:r>
              <a:rPr lang="en-US" dirty="0"/>
              <a:t>with other transportation modes for seamless travel.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Implement a feedback system for users to provide reviews.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Enhance accessibility features for users with disabilities.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Introduce QR code or RFID-based ticketing systems.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Promote environmental initiatives for sustainable travel.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Implement </a:t>
            </a:r>
            <a:r>
              <a:rPr lang="en-US" dirty="0" err="1"/>
              <a:t>IoT</a:t>
            </a:r>
            <a:r>
              <a:rPr lang="en-US" dirty="0"/>
              <a:t> sensors for predictive maintenance</a:t>
            </a:r>
            <a:r>
              <a:rPr lang="en-US" dirty="0" smtClean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3128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241564" y="1095694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Conclusion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7BAAD3EB-5AF8-2850-D7B6-2D787F8D5CA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="" xmlns:a16="http://schemas.microsoft.com/office/drawing/2014/main" id="{81E9EAEF-4D2C-D890-53FC-DD6FC1B36C83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5618" y="1597688"/>
            <a:ext cx="7923468" cy="887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In conclusion, the proposed Bus Reservation System (BRS) offers a comprehensive solution for efficient bus ticket booking and management. </a:t>
            </a:r>
          </a:p>
        </p:txBody>
      </p:sp>
    </p:spTree>
    <p:extLst>
      <p:ext uri="{BB962C8B-B14F-4D97-AF65-F5344CB8AC3E}">
        <p14:creationId xmlns:p14="http://schemas.microsoft.com/office/powerpoint/2010/main" val="2018878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=""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=""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=""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1571630" y="3183633"/>
            <a:ext cx="5839143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Building Bus Reservation System using Python and Django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=""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=""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Abstract</a:t>
            </a:r>
            <a:endParaRPr lang="en-IN" sz="16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=""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2756" y="1041592"/>
            <a:ext cx="814521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Bus Reservation System (BRS) is a web-based application developed using Python and </a:t>
            </a:r>
            <a:r>
              <a:rPr lang="en-US" dirty="0" err="1"/>
              <a:t>Django</a:t>
            </a:r>
            <a:r>
              <a:rPr lang="en-US" dirty="0"/>
              <a:t> framework.</a:t>
            </a:r>
          </a:p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Aimed at facilitating the booking and management of bus tickets, providing convenience and efficiency to users.</a:t>
            </a:r>
          </a:p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Key features include user registration/authentication, bus and route management, seat reservation, payment integration, and reservation management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Problem Statement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=""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2949" y="1178158"/>
            <a:ext cx="812820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Existing bus reservation systems suffer from inefficiency and lack of convenience, posing challenges for both passengers and bus operators.</a:t>
            </a:r>
          </a:p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Booking processes are often complex and time-consuming, leading to inconvenience for passengers and potential loss of business for operators.</a:t>
            </a:r>
          </a:p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Passengers face difficulty in accessing accurate and up-to-date information about available buses, routes, and seat availability, hindering effective travel planning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Project Overview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FCF58A7F-2C96-B07D-0B21-410816696D2B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="" xmlns:a16="http://schemas.microsoft.com/office/drawing/2014/main" id="{0139171D-3AD9-6A2C-2865-384C0BE5CD2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2236" y="1125415"/>
            <a:ext cx="8362055" cy="3230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Bus Reservation System (BRS) is a web-based application developed using Python and </a:t>
            </a:r>
            <a:r>
              <a:rPr lang="en-US" dirty="0" err="1"/>
              <a:t>Django</a:t>
            </a:r>
            <a:r>
              <a:rPr lang="en-US" dirty="0"/>
              <a:t> framework, aiming to streamline the booking process and enhance the management of bus reservations. Here's an overview of the project</a:t>
            </a:r>
            <a:r>
              <a:rPr lang="en-US" dirty="0" smtClean="0"/>
              <a:t>:</a:t>
            </a:r>
            <a:endParaRPr lang="en-US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Objective: The primary goal of the project is to create a user-friendly and efficient platform for booking bus tickets, providing accurate information to passengers, and empowering bus operators with effective management tools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6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Proposed Solution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70E84B3E-4CED-7709-C0ED-61714423E40C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="" xmlns:a16="http://schemas.microsoft.com/office/drawing/2014/main" id="{D3393E03-7263-ADFB-23AD-8505198A845E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2236" y="1065958"/>
            <a:ext cx="840864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dirty="0" smtClean="0"/>
              <a:t>Develop </a:t>
            </a:r>
            <a:r>
              <a:rPr lang="en-US" dirty="0"/>
              <a:t>a comprehensive Bus Reservation System (BRS) using Python and </a:t>
            </a:r>
            <a:r>
              <a:rPr lang="en-US" dirty="0" err="1"/>
              <a:t>Django</a:t>
            </a:r>
            <a:r>
              <a:rPr lang="en-US" dirty="0"/>
              <a:t> framework to streamline the booking process and enhance reservation management.</a:t>
            </a:r>
          </a:p>
          <a:p>
            <a:pPr>
              <a:lnSpc>
                <a:spcPct val="200000"/>
              </a:lnSpc>
            </a:pPr>
            <a:r>
              <a:rPr lang="en-US" b="1" dirty="0"/>
              <a:t>Key Components</a:t>
            </a:r>
            <a:r>
              <a:rPr lang="en-US" dirty="0"/>
              <a:t>: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User </a:t>
            </a:r>
            <a:r>
              <a:rPr lang="en-US" dirty="0" smtClean="0"/>
              <a:t>Management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Bus </a:t>
            </a:r>
            <a:r>
              <a:rPr lang="en-US" dirty="0"/>
              <a:t>and Route </a:t>
            </a:r>
            <a:r>
              <a:rPr lang="en-US" dirty="0" smtClean="0"/>
              <a:t>Management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Reservation Management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Admin Dashboard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1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=""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=""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=""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Modelling &amp; Results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="" xmlns:a16="http://schemas.microsoft.com/office/drawing/2014/main" id="{D2FA24E3-5201-10AD-6410-56F7C8331C21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114" y="697208"/>
            <a:ext cx="3208024" cy="401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b="1" dirty="0" smtClean="0"/>
              <a:t>FIND BUS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803" y="1406127"/>
            <a:ext cx="7053943" cy="328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</TotalTime>
  <Words>406</Words>
  <Application>Microsoft Office PowerPoint</Application>
  <PresentationFormat>On-screen Show (16:9)</PresentationFormat>
  <Paragraphs>58</Paragraphs>
  <Slides>16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  <vt:variant>
        <vt:lpstr>Custom Shows</vt:lpstr>
      </vt:variant>
      <vt:variant>
        <vt:i4>1</vt:i4>
      </vt:variant>
    </vt:vector>
  </HeadingPairs>
  <TitlesOfParts>
    <vt:vector size="24" baseType="lpstr">
      <vt:lpstr>Arial</vt:lpstr>
      <vt:lpstr>Arial MT</vt:lpstr>
      <vt:lpstr>Calibri</vt:lpstr>
      <vt:lpstr>Poppins</vt:lpstr>
      <vt:lpstr>Söhne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Project Overview</vt:lpstr>
      <vt:lpstr>Proposed Solution</vt:lpstr>
      <vt:lpstr>Technology Used</vt:lpstr>
      <vt:lpstr>Modelling &amp; Results</vt:lpstr>
      <vt:lpstr>FIND BUS</vt:lpstr>
      <vt:lpstr>HOME PAGE</vt:lpstr>
      <vt:lpstr>LOGIN PAGE</vt:lpstr>
      <vt:lpstr>THANKS PAGE</vt:lpstr>
      <vt:lpstr>REGISTRATION PAGE</vt:lpstr>
      <vt:lpstr>Future Enhancements: </vt:lpstr>
      <vt:lpstr>Conclusion</vt:lpstr>
      <vt:lpstr>Thank You!</vt:lpstr>
      <vt:lpstr>Custom Show 1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Microsoft account</cp:lastModifiedBy>
  <cp:revision>15</cp:revision>
  <dcterms:modified xsi:type="dcterms:W3CDTF">2024-04-09T14:33:44Z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